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C6A1F4-871D-4D07-BAB1-E90C8EDA64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DE0BF0-A826-4521-A2BF-D49DA84375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ight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B89D58A-065D-496D-957E-7D6EF48874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FE93EA7-B4E3-4E59-BBCD-FAD10DFCDE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Ligh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B928320-EEC5-472D-ACBC-E8155372AE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"/>
          <p:cNvSpPr/>
          <p:nvPr/>
        </p:nvSpPr>
        <p:spPr>
          <a:xfrm>
            <a:off x="1440000" y="1080000"/>
            <a:ext cx="1439640" cy="125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" name=""/>
          <p:cNvSpPr/>
          <p:nvPr/>
        </p:nvSpPr>
        <p:spPr>
          <a:xfrm>
            <a:off x="7380000" y="3960000"/>
            <a:ext cx="1439640" cy="125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" name=""/>
          <p:cNvSpPr/>
          <p:nvPr/>
        </p:nvSpPr>
        <p:spPr>
          <a:xfrm>
            <a:off x="9000000" y="2700000"/>
            <a:ext cx="1259640" cy="107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" name=""/>
          <p:cNvSpPr/>
          <p:nvPr/>
        </p:nvSpPr>
        <p:spPr>
          <a:xfrm>
            <a:off x="-180000" y="2430000"/>
            <a:ext cx="1439640" cy="134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" name=""/>
          <p:cNvSpPr/>
          <p:nvPr/>
        </p:nvSpPr>
        <p:spPr>
          <a:xfrm>
            <a:off x="540000" y="1080000"/>
            <a:ext cx="719640" cy="71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" name=""/>
          <p:cNvSpPr/>
          <p:nvPr/>
        </p:nvSpPr>
        <p:spPr>
          <a:xfrm>
            <a:off x="0" y="1260000"/>
            <a:ext cx="719640" cy="71964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"/>
          <p:cNvSpPr/>
          <p:nvPr/>
        </p:nvSpPr>
        <p:spPr>
          <a:xfrm>
            <a:off x="0" y="5220000"/>
            <a:ext cx="1619640" cy="125964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" name=""/>
          <p:cNvSpPr/>
          <p:nvPr/>
        </p:nvSpPr>
        <p:spPr>
          <a:xfrm>
            <a:off x="9720000" y="4680000"/>
            <a:ext cx="719640" cy="71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" name=""/>
          <p:cNvSpPr/>
          <p:nvPr/>
        </p:nvSpPr>
        <p:spPr>
          <a:xfrm>
            <a:off x="9540000" y="3420000"/>
            <a:ext cx="719640" cy="71964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" name=""/>
          <p:cNvSpPr/>
          <p:nvPr/>
        </p:nvSpPr>
        <p:spPr>
          <a:xfrm>
            <a:off x="8100000" y="4680000"/>
            <a:ext cx="1079640" cy="8420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"/>
          <p:cNvSpPr/>
          <p:nvPr/>
        </p:nvSpPr>
        <p:spPr>
          <a:xfrm>
            <a:off x="7920000" y="5400000"/>
            <a:ext cx="899640" cy="89964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ftr" idx="1"/>
          </p:nvPr>
        </p:nvSpPr>
        <p:spPr>
          <a:xfrm>
            <a:off x="3420000" y="5130000"/>
            <a:ext cx="32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2"/>
          </p:nvPr>
        </p:nvSpPr>
        <p:spPr>
          <a:xfrm>
            <a:off x="7560000" y="5130000"/>
            <a:ext cx="23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B45DEAA-4214-42F9-868F-6EA9CCE5FBC1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3"/>
          </p:nvPr>
        </p:nvSpPr>
        <p:spPr>
          <a:xfrm>
            <a:off x="180000" y="5130000"/>
            <a:ext cx="23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" name=""/>
          <p:cNvSpPr/>
          <p:nvPr/>
        </p:nvSpPr>
        <p:spPr>
          <a:xfrm>
            <a:off x="1440000" y="1080000"/>
            <a:ext cx="1439640" cy="125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" name=""/>
          <p:cNvSpPr/>
          <p:nvPr/>
        </p:nvSpPr>
        <p:spPr>
          <a:xfrm>
            <a:off x="7380000" y="3960000"/>
            <a:ext cx="1439640" cy="125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" name=""/>
          <p:cNvSpPr/>
          <p:nvPr/>
        </p:nvSpPr>
        <p:spPr>
          <a:xfrm>
            <a:off x="9000000" y="2700000"/>
            <a:ext cx="1259640" cy="107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" name=""/>
          <p:cNvSpPr/>
          <p:nvPr/>
        </p:nvSpPr>
        <p:spPr>
          <a:xfrm>
            <a:off x="-180000" y="2430000"/>
            <a:ext cx="1439640" cy="134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" name=""/>
          <p:cNvSpPr/>
          <p:nvPr/>
        </p:nvSpPr>
        <p:spPr>
          <a:xfrm>
            <a:off x="540000" y="1080000"/>
            <a:ext cx="719640" cy="71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" name=""/>
          <p:cNvSpPr/>
          <p:nvPr/>
        </p:nvSpPr>
        <p:spPr>
          <a:xfrm>
            <a:off x="0" y="1260000"/>
            <a:ext cx="719640" cy="71964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" name=""/>
          <p:cNvSpPr/>
          <p:nvPr/>
        </p:nvSpPr>
        <p:spPr>
          <a:xfrm>
            <a:off x="0" y="5220000"/>
            <a:ext cx="1619640" cy="125964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" name=""/>
          <p:cNvSpPr/>
          <p:nvPr/>
        </p:nvSpPr>
        <p:spPr>
          <a:xfrm>
            <a:off x="9720000" y="4680000"/>
            <a:ext cx="719640" cy="71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" name=""/>
          <p:cNvSpPr/>
          <p:nvPr/>
        </p:nvSpPr>
        <p:spPr>
          <a:xfrm>
            <a:off x="9540000" y="3420000"/>
            <a:ext cx="719640" cy="71964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" name=""/>
          <p:cNvSpPr/>
          <p:nvPr/>
        </p:nvSpPr>
        <p:spPr>
          <a:xfrm>
            <a:off x="8100000" y="4680000"/>
            <a:ext cx="1079640" cy="8420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" name=""/>
          <p:cNvSpPr/>
          <p:nvPr/>
        </p:nvSpPr>
        <p:spPr>
          <a:xfrm>
            <a:off x="7920000" y="5400000"/>
            <a:ext cx="899640" cy="89964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ftr" idx="4"/>
          </p:nvPr>
        </p:nvSpPr>
        <p:spPr>
          <a:xfrm>
            <a:off x="3420000" y="5130000"/>
            <a:ext cx="32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sldNum" idx="5"/>
          </p:nvPr>
        </p:nvSpPr>
        <p:spPr>
          <a:xfrm>
            <a:off x="7560000" y="5130000"/>
            <a:ext cx="23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40E76F-EAA5-42BE-A2F9-2E58DAEC6E6D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6"/>
          </p:nvPr>
        </p:nvSpPr>
        <p:spPr>
          <a:xfrm>
            <a:off x="180000" y="5130000"/>
            <a:ext cx="23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" name=""/>
          <p:cNvSpPr/>
          <p:nvPr/>
        </p:nvSpPr>
        <p:spPr>
          <a:xfrm flipH="1">
            <a:off x="-2880" y="0"/>
            <a:ext cx="10080000" cy="5670000"/>
          </a:xfrm>
          <a:prstGeom prst="rect">
            <a:avLst/>
          </a:prstGeom>
          <a:gradFill rotWithShape="0">
            <a:gsLst>
              <a:gs pos="0">
                <a:srgbClr val="ffffff">
                  <a:alpha val="90000"/>
                </a:srgbClr>
              </a:gs>
              <a:gs pos="75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" name=""/>
          <p:cNvSpPr/>
          <p:nvPr/>
        </p:nvSpPr>
        <p:spPr>
          <a:xfrm>
            <a:off x="180360" y="5130360"/>
            <a:ext cx="233964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"/>
          <p:cNvSpPr/>
          <p:nvPr/>
        </p:nvSpPr>
        <p:spPr>
          <a:xfrm>
            <a:off x="7560360" y="5130360"/>
            <a:ext cx="233964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6198455-A4F1-4928-B7CA-DB7D3F8C9BD5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"/>
          <p:cNvSpPr/>
          <p:nvPr/>
        </p:nvSpPr>
        <p:spPr>
          <a:xfrm>
            <a:off x="1440360" y="1080360"/>
            <a:ext cx="1439640" cy="125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0" name=""/>
          <p:cNvSpPr/>
          <p:nvPr/>
        </p:nvSpPr>
        <p:spPr>
          <a:xfrm>
            <a:off x="7380360" y="3960360"/>
            <a:ext cx="1439640" cy="125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" name=""/>
          <p:cNvSpPr/>
          <p:nvPr/>
        </p:nvSpPr>
        <p:spPr>
          <a:xfrm>
            <a:off x="9000360" y="2700360"/>
            <a:ext cx="1259640" cy="107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" name=""/>
          <p:cNvSpPr/>
          <p:nvPr/>
        </p:nvSpPr>
        <p:spPr>
          <a:xfrm>
            <a:off x="-179640" y="2430360"/>
            <a:ext cx="1439640" cy="134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" name=""/>
          <p:cNvSpPr/>
          <p:nvPr/>
        </p:nvSpPr>
        <p:spPr>
          <a:xfrm>
            <a:off x="540360" y="1080360"/>
            <a:ext cx="719640" cy="71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4" name=""/>
          <p:cNvSpPr/>
          <p:nvPr/>
        </p:nvSpPr>
        <p:spPr>
          <a:xfrm>
            <a:off x="360" y="1260360"/>
            <a:ext cx="719640" cy="71964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5" name=""/>
          <p:cNvSpPr/>
          <p:nvPr/>
        </p:nvSpPr>
        <p:spPr>
          <a:xfrm>
            <a:off x="360" y="5220360"/>
            <a:ext cx="1619640" cy="125964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" name=""/>
          <p:cNvSpPr/>
          <p:nvPr/>
        </p:nvSpPr>
        <p:spPr>
          <a:xfrm>
            <a:off x="9720360" y="4680360"/>
            <a:ext cx="719640" cy="71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7" name=""/>
          <p:cNvSpPr/>
          <p:nvPr/>
        </p:nvSpPr>
        <p:spPr>
          <a:xfrm>
            <a:off x="9540360" y="3420360"/>
            <a:ext cx="719640" cy="71964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" name=""/>
          <p:cNvSpPr/>
          <p:nvPr/>
        </p:nvSpPr>
        <p:spPr>
          <a:xfrm>
            <a:off x="8100360" y="4680360"/>
            <a:ext cx="1079640" cy="8420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"/>
          <p:cNvSpPr/>
          <p:nvPr/>
        </p:nvSpPr>
        <p:spPr>
          <a:xfrm>
            <a:off x="7920360" y="5400360"/>
            <a:ext cx="899640" cy="89964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ftr" idx="7"/>
          </p:nvPr>
        </p:nvSpPr>
        <p:spPr>
          <a:xfrm>
            <a:off x="3420000" y="5130000"/>
            <a:ext cx="32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8"/>
          </p:nvPr>
        </p:nvSpPr>
        <p:spPr>
          <a:xfrm>
            <a:off x="7560000" y="5130000"/>
            <a:ext cx="23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3E671B6-572A-478A-BCFA-76B22997EF92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9"/>
          </p:nvPr>
        </p:nvSpPr>
        <p:spPr>
          <a:xfrm>
            <a:off x="180000" y="5130000"/>
            <a:ext cx="23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6" name=""/>
          <p:cNvSpPr/>
          <p:nvPr/>
        </p:nvSpPr>
        <p:spPr>
          <a:xfrm flipH="1">
            <a:off x="-2880" y="0"/>
            <a:ext cx="10080000" cy="5670000"/>
          </a:xfrm>
          <a:prstGeom prst="rect">
            <a:avLst/>
          </a:prstGeom>
          <a:gradFill rotWithShape="0">
            <a:gsLst>
              <a:gs pos="0">
                <a:srgbClr val="ffffff">
                  <a:alpha val="90000"/>
                </a:srgbClr>
              </a:gs>
              <a:gs pos="75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" name=""/>
          <p:cNvSpPr/>
          <p:nvPr/>
        </p:nvSpPr>
        <p:spPr>
          <a:xfrm>
            <a:off x="180360" y="5130360"/>
            <a:ext cx="233964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7560360" y="5130360"/>
            <a:ext cx="233964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B196C43-C9BB-4906-8202-326D86E05793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1440360" y="1080360"/>
            <a:ext cx="1439640" cy="125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0" name=""/>
          <p:cNvSpPr/>
          <p:nvPr/>
        </p:nvSpPr>
        <p:spPr>
          <a:xfrm>
            <a:off x="7380360" y="3960360"/>
            <a:ext cx="1439640" cy="125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1" name=""/>
          <p:cNvSpPr/>
          <p:nvPr/>
        </p:nvSpPr>
        <p:spPr>
          <a:xfrm>
            <a:off x="9000360" y="2700360"/>
            <a:ext cx="1259640" cy="107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"/>
          <p:cNvSpPr/>
          <p:nvPr/>
        </p:nvSpPr>
        <p:spPr>
          <a:xfrm>
            <a:off x="-179640" y="2430360"/>
            <a:ext cx="1439640" cy="134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"/>
          <p:cNvSpPr/>
          <p:nvPr/>
        </p:nvSpPr>
        <p:spPr>
          <a:xfrm>
            <a:off x="540360" y="1080360"/>
            <a:ext cx="719640" cy="71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4" name=""/>
          <p:cNvSpPr/>
          <p:nvPr/>
        </p:nvSpPr>
        <p:spPr>
          <a:xfrm>
            <a:off x="360" y="1260360"/>
            <a:ext cx="719640" cy="71964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" name=""/>
          <p:cNvSpPr/>
          <p:nvPr/>
        </p:nvSpPr>
        <p:spPr>
          <a:xfrm>
            <a:off x="360" y="5220360"/>
            <a:ext cx="1619640" cy="125964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6" name=""/>
          <p:cNvSpPr/>
          <p:nvPr/>
        </p:nvSpPr>
        <p:spPr>
          <a:xfrm>
            <a:off x="9720360" y="4680360"/>
            <a:ext cx="719640" cy="71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7" name=""/>
          <p:cNvSpPr/>
          <p:nvPr/>
        </p:nvSpPr>
        <p:spPr>
          <a:xfrm>
            <a:off x="9540360" y="3420360"/>
            <a:ext cx="719640" cy="71964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8" name=""/>
          <p:cNvSpPr/>
          <p:nvPr/>
        </p:nvSpPr>
        <p:spPr>
          <a:xfrm>
            <a:off x="8100360" y="4680360"/>
            <a:ext cx="1079640" cy="8420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9" name=""/>
          <p:cNvSpPr/>
          <p:nvPr/>
        </p:nvSpPr>
        <p:spPr>
          <a:xfrm>
            <a:off x="7920360" y="5400360"/>
            <a:ext cx="899640" cy="89964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ftr" idx="10"/>
          </p:nvPr>
        </p:nvSpPr>
        <p:spPr>
          <a:xfrm>
            <a:off x="3420000" y="5130000"/>
            <a:ext cx="32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sldNum" idx="11"/>
          </p:nvPr>
        </p:nvSpPr>
        <p:spPr>
          <a:xfrm>
            <a:off x="7560000" y="5130000"/>
            <a:ext cx="23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78EA7A-B8FF-4999-A98C-2A790ADDD164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12"/>
          </p:nvPr>
        </p:nvSpPr>
        <p:spPr>
          <a:xfrm>
            <a:off x="180000" y="5130000"/>
            <a:ext cx="23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0" y="360"/>
            <a:ext cx="10079640" cy="566928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" name=""/>
          <p:cNvSpPr/>
          <p:nvPr/>
        </p:nvSpPr>
        <p:spPr>
          <a:xfrm flipH="1">
            <a:off x="-2520" y="0"/>
            <a:ext cx="10080000" cy="5670000"/>
          </a:xfrm>
          <a:prstGeom prst="rect">
            <a:avLst/>
          </a:prstGeom>
          <a:gradFill rotWithShape="0">
            <a:gsLst>
              <a:gs pos="0">
                <a:srgbClr val="ffffff">
                  <a:alpha val="90000"/>
                </a:srgbClr>
              </a:gs>
              <a:gs pos="75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" name=""/>
          <p:cNvSpPr/>
          <p:nvPr/>
        </p:nvSpPr>
        <p:spPr>
          <a:xfrm>
            <a:off x="0" y="1260360"/>
            <a:ext cx="10259640" cy="4499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" name=""/>
          <p:cNvSpPr/>
          <p:nvPr/>
        </p:nvSpPr>
        <p:spPr>
          <a:xfrm>
            <a:off x="180360" y="5130360"/>
            <a:ext cx="233964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7560360" y="5130360"/>
            <a:ext cx="233964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A45A336-4707-472D-8EA8-2867F836825E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1440360" y="1080360"/>
            <a:ext cx="1439640" cy="125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" name=""/>
          <p:cNvSpPr/>
          <p:nvPr/>
        </p:nvSpPr>
        <p:spPr>
          <a:xfrm>
            <a:off x="7380360" y="3960360"/>
            <a:ext cx="1439640" cy="125964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" name=""/>
          <p:cNvSpPr/>
          <p:nvPr/>
        </p:nvSpPr>
        <p:spPr>
          <a:xfrm>
            <a:off x="540360" y="1080360"/>
            <a:ext cx="719640" cy="71964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" name=""/>
          <p:cNvSpPr/>
          <p:nvPr/>
        </p:nvSpPr>
        <p:spPr>
          <a:xfrm>
            <a:off x="360" y="1260360"/>
            <a:ext cx="719640" cy="71964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13"/>
          </p:nvPr>
        </p:nvSpPr>
        <p:spPr>
          <a:xfrm>
            <a:off x="3420000" y="5130000"/>
            <a:ext cx="32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14"/>
          </p:nvPr>
        </p:nvSpPr>
        <p:spPr>
          <a:xfrm>
            <a:off x="7560000" y="5130000"/>
            <a:ext cx="23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572BA7-C915-438C-A391-4AFAF3899FD8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15"/>
          </p:nvPr>
        </p:nvSpPr>
        <p:spPr>
          <a:xfrm>
            <a:off x="180000" y="5130000"/>
            <a:ext cx="2339640" cy="39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72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6120" y="7920"/>
            <a:ext cx="10079280" cy="5657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00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72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72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00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00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00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72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00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3680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6120" y="86040"/>
            <a:ext cx="10079280" cy="55015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80360" cy="56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5760" y="195120"/>
            <a:ext cx="10080360" cy="547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0" y="1800"/>
            <a:ext cx="1008072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72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00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72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72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00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72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160"/>
            <a:ext cx="10080000" cy="5669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LibreOffice/24.2.3.2$Windows_x86 LibreOffice_project/433d9c2ded56988e8a90e6b2e771ee4e6a5ab2ba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2024-10-18T15:02:18Z</dcterms:created>
  <dc:creator/>
  <dc:description/>
  <dc:language>zh-TW</dc:language>
  <cp:lastModifiedBy/>
  <dcterms:modified xsi:type="dcterms:W3CDTF">2024-10-18T15:13:43Z</dcterms:modified>
  <cp:revision>10</cp:revision>
  <dc:subject/>
  <dc:title>Lights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